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0" r:id="rId4"/>
    <p:sldId id="259" r:id="rId5"/>
    <p:sldId id="271" r:id="rId6"/>
    <p:sldId id="260" r:id="rId7"/>
    <p:sldId id="272" r:id="rId8"/>
    <p:sldId id="262" r:id="rId9"/>
    <p:sldId id="274" r:id="rId10"/>
    <p:sldId id="261" r:id="rId11"/>
    <p:sldId id="273" r:id="rId12"/>
    <p:sldId id="263" r:id="rId13"/>
    <p:sldId id="275" r:id="rId14"/>
    <p:sldId id="276" r:id="rId15"/>
    <p:sldId id="286" r:id="rId16"/>
    <p:sldId id="265" r:id="rId17"/>
    <p:sldId id="277" r:id="rId18"/>
    <p:sldId id="266" r:id="rId19"/>
    <p:sldId id="278" r:id="rId20"/>
    <p:sldId id="267" r:id="rId21"/>
    <p:sldId id="279" r:id="rId22"/>
    <p:sldId id="268" r:id="rId23"/>
    <p:sldId id="280" r:id="rId24"/>
    <p:sldId id="269" r:id="rId25"/>
    <p:sldId id="281" r:id="rId26"/>
    <p:sldId id="282" r:id="rId27"/>
    <p:sldId id="283" r:id="rId28"/>
    <p:sldId id="284" r:id="rId29"/>
    <p:sldId id="285" r:id="rId30"/>
    <p:sldId id="258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62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033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861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8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42502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07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876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235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28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90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40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575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162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372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42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119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60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785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8B022-4BD7-4ACF-9836-0B32604B4CEA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A1452-8A56-4DB9-B586-C61E1018E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809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Who am I?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Comparison of Embryos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4886" y="2336800"/>
            <a:ext cx="3045191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92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</a:t>
            </a:r>
            <a:r>
              <a:rPr lang="en-US" dirty="0" smtClean="0"/>
              <a:t>- Human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4886" y="2336800"/>
            <a:ext cx="3045191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55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58206" y="2674144"/>
            <a:ext cx="363855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22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6- Cat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58206" y="2674144"/>
            <a:ext cx="363855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545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3287" y="2336800"/>
            <a:ext cx="3268389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003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7- Alligator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3287" y="2336800"/>
            <a:ext cx="3268389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462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8731" y="2707481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7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8- Horse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8731" y="2707481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082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2431" y="2393156"/>
            <a:ext cx="46101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960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9- Pig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2431" y="2393156"/>
            <a:ext cx="46101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381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4167" y="2336800"/>
            <a:ext cx="5266628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52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2481" y="2707481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490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10- Elephant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2481" y="2707481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99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</a:t>
            </a:r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356" y="2707481"/>
            <a:ext cx="5810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027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11- Chicken</a:t>
            </a:r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356" y="2707481"/>
            <a:ext cx="5810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593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8239" y="2336800"/>
            <a:ext cx="4798484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680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12- Dog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8239" y="2336800"/>
            <a:ext cx="4798484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803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13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6927" y="2336800"/>
            <a:ext cx="4621108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707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13- Turtle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6927" y="2336800"/>
            <a:ext cx="4621108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55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14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6061" y="2336800"/>
            <a:ext cx="502284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895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14- Dolphin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6061" y="2336800"/>
            <a:ext cx="502284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524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 Guppy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4167" y="2336800"/>
            <a:ext cx="5266628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033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39169" y="2883694"/>
            <a:ext cx="347662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890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6646" y="2336800"/>
            <a:ext cx="540167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7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 </a:t>
            </a:r>
            <a:r>
              <a:rPr lang="en-US" dirty="0" err="1" smtClean="0"/>
              <a:t>Zebrafish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6646" y="2336800"/>
            <a:ext cx="540167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42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4886" y="2336800"/>
            <a:ext cx="3045191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65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 Human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4886" y="2336800"/>
            <a:ext cx="3045191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358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5259" y="2336800"/>
            <a:ext cx="5404444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824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4- Mouse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5259" y="2336800"/>
            <a:ext cx="5404444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21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TC104033917[[fn=Berlin]]</Template>
  <TotalTime>59</TotalTime>
  <Words>49</Words>
  <Application>Microsoft Office PowerPoint</Application>
  <PresentationFormat>On-screen Show (4:3)</PresentationFormat>
  <Paragraphs>30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Trebuchet MS</vt:lpstr>
      <vt:lpstr>Berlin</vt:lpstr>
      <vt:lpstr>Who am I?</vt:lpstr>
      <vt:lpstr>1</vt:lpstr>
      <vt:lpstr>1- Guppy</vt:lpstr>
      <vt:lpstr>2</vt:lpstr>
      <vt:lpstr>2- Zebrafish</vt:lpstr>
      <vt:lpstr>3</vt:lpstr>
      <vt:lpstr>3- Human</vt:lpstr>
      <vt:lpstr>4</vt:lpstr>
      <vt:lpstr>4- Mouse</vt:lpstr>
      <vt:lpstr>5</vt:lpstr>
      <vt:lpstr>5- Human</vt:lpstr>
      <vt:lpstr>6</vt:lpstr>
      <vt:lpstr>6- Cat</vt:lpstr>
      <vt:lpstr>7</vt:lpstr>
      <vt:lpstr>7- Alligator</vt:lpstr>
      <vt:lpstr>8</vt:lpstr>
      <vt:lpstr>8- Horse</vt:lpstr>
      <vt:lpstr>9</vt:lpstr>
      <vt:lpstr>9- Pig</vt:lpstr>
      <vt:lpstr>10</vt:lpstr>
      <vt:lpstr>10- Elephant</vt:lpstr>
      <vt:lpstr>11</vt:lpstr>
      <vt:lpstr>11- Chicken</vt:lpstr>
      <vt:lpstr>12</vt:lpstr>
      <vt:lpstr>12- Dog</vt:lpstr>
      <vt:lpstr>13</vt:lpstr>
      <vt:lpstr>13- Turtle</vt:lpstr>
      <vt:lpstr>14</vt:lpstr>
      <vt:lpstr>14- Dolphin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am I?</dc:title>
  <dc:creator>Carl R. Pratt</dc:creator>
  <cp:lastModifiedBy>Carl Pratt</cp:lastModifiedBy>
  <cp:revision>6</cp:revision>
  <dcterms:created xsi:type="dcterms:W3CDTF">2014-07-23T17:24:28Z</dcterms:created>
  <dcterms:modified xsi:type="dcterms:W3CDTF">2014-07-26T14:36:29Z</dcterms:modified>
</cp:coreProperties>
</file>